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912350"/>
  <p:notesSz cx="7315200" cy="96012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52" y="-291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826" y="3072828"/>
            <a:ext cx="5834697" cy="208159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9652" y="5550916"/>
            <a:ext cx="4805045" cy="24780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3217" y="2279840"/>
            <a:ext cx="2985992" cy="654215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5140" y="2279840"/>
            <a:ext cx="2985992" cy="654215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43217" y="396494"/>
            <a:ext cx="6177915" cy="158597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3217" y="2279840"/>
            <a:ext cx="6177915" cy="654215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3879" y="9218486"/>
            <a:ext cx="2196592" cy="49561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3217" y="9218486"/>
            <a:ext cx="1578800" cy="49561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6" name="Holder 6"/>
          <p:cNvSpPr>
            <a:spLocks noGrp="1"/>
          </p:cNvSpPr>
          <p:nvPr>
            <p:ph type="sldNum" sz="quarter" idx="7"/>
          </p:nvPr>
        </p:nvSpPr>
        <p:spPr>
          <a:xfrm>
            <a:off x="4942332" y="9218486"/>
            <a:ext cx="1578800" cy="49561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5.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6858396" cy="9906005"/>
            <a:chOff x="0" y="3"/>
            <a:chExt cx="6858396" cy="9906005"/>
          </a:xfrm>
        </p:grpSpPr>
        <p:pic>
          <p:nvPicPr>
            <p:cNvPr id="3" name="object 3"/>
            <p:cNvPicPr/>
            <p:nvPr/>
          </p:nvPicPr>
          <p:blipFill>
            <a:blip r:embed="rId2" cstate="print"/>
            <a:stretch>
              <a:fillRect/>
            </a:stretch>
          </p:blipFill>
          <p:spPr>
            <a:xfrm>
              <a:off x="0" y="3"/>
              <a:ext cx="6858396" cy="9455732"/>
            </a:xfrm>
            <a:prstGeom prst="rect">
              <a:avLst/>
            </a:prstGeom>
          </p:spPr>
        </p:pic>
        <p:pic>
          <p:nvPicPr>
            <p:cNvPr id="4" name="object 4"/>
            <p:cNvPicPr/>
            <p:nvPr/>
          </p:nvPicPr>
          <p:blipFill>
            <a:blip r:embed="rId3" cstate="print"/>
            <a:stretch>
              <a:fillRect/>
            </a:stretch>
          </p:blipFill>
          <p:spPr>
            <a:xfrm>
              <a:off x="0" y="312425"/>
              <a:ext cx="1629154" cy="419099"/>
            </a:xfrm>
            <a:prstGeom prst="rect">
              <a:avLst/>
            </a:prstGeom>
          </p:spPr>
        </p:pic>
        <p:pic>
          <p:nvPicPr>
            <p:cNvPr id="6" name="object 6"/>
            <p:cNvPicPr/>
            <p:nvPr/>
          </p:nvPicPr>
          <p:blipFill>
            <a:blip r:embed="rId4" cstate="print"/>
            <a:stretch>
              <a:fillRect/>
            </a:stretch>
          </p:blipFill>
          <p:spPr>
            <a:xfrm>
              <a:off x="468" y="9485388"/>
              <a:ext cx="6857455" cy="420620"/>
            </a:xfrm>
            <a:prstGeom prst="rect">
              <a:avLst/>
            </a:prstGeom>
          </p:spPr>
        </p:pic>
        <p:sp>
          <p:nvSpPr>
            <p:cNvPr id="7" name="object 7"/>
            <p:cNvSpPr/>
            <p:nvPr/>
          </p:nvSpPr>
          <p:spPr>
            <a:xfrm>
              <a:off x="7621" y="8206758"/>
              <a:ext cx="6850380" cy="1266825"/>
            </a:xfrm>
            <a:custGeom>
              <a:avLst/>
              <a:gdLst/>
              <a:ahLst/>
              <a:cxnLst/>
              <a:rect l="l" t="t" r="r" b="b"/>
              <a:pathLst>
                <a:path w="6850380" h="1266825">
                  <a:moveTo>
                    <a:pt x="6850378" y="0"/>
                  </a:moveTo>
                  <a:lnTo>
                    <a:pt x="0" y="0"/>
                  </a:lnTo>
                  <a:lnTo>
                    <a:pt x="0" y="1266432"/>
                  </a:lnTo>
                  <a:lnTo>
                    <a:pt x="6850378" y="1266432"/>
                  </a:lnTo>
                  <a:lnTo>
                    <a:pt x="6850378" y="0"/>
                  </a:lnTo>
                  <a:close/>
                </a:path>
              </a:pathLst>
            </a:custGeom>
            <a:solidFill>
              <a:srgbClr val="FFFFFF"/>
            </a:solidFill>
          </p:spPr>
          <p:txBody>
            <a:bodyPr wrap="square" lIns="0" tIns="0" rIns="0" bIns="0" rtlCol="0"/>
            <a:lstStyle/>
            <a:p>
              <a:endParaRPr/>
            </a:p>
          </p:txBody>
        </p:sp>
        <p:sp>
          <p:nvSpPr>
            <p:cNvPr id="8" name="object 8"/>
            <p:cNvSpPr/>
            <p:nvPr/>
          </p:nvSpPr>
          <p:spPr>
            <a:xfrm>
              <a:off x="7621" y="9467094"/>
              <a:ext cx="6850380" cy="12700"/>
            </a:xfrm>
            <a:custGeom>
              <a:avLst/>
              <a:gdLst/>
              <a:ahLst/>
              <a:cxnLst/>
              <a:rect l="l" t="t" r="r" b="b"/>
              <a:pathLst>
                <a:path w="6850380" h="12700">
                  <a:moveTo>
                    <a:pt x="0" y="12193"/>
                  </a:moveTo>
                  <a:lnTo>
                    <a:pt x="6850378" y="12193"/>
                  </a:lnTo>
                  <a:lnTo>
                    <a:pt x="6850378" y="0"/>
                  </a:lnTo>
                  <a:lnTo>
                    <a:pt x="0" y="0"/>
                  </a:lnTo>
                  <a:lnTo>
                    <a:pt x="0" y="12193"/>
                  </a:lnTo>
                  <a:close/>
                </a:path>
              </a:pathLst>
            </a:custGeom>
            <a:solidFill>
              <a:srgbClr val="FFFFFF"/>
            </a:solidFill>
          </p:spPr>
          <p:txBody>
            <a:bodyPr wrap="square" lIns="0" tIns="0" rIns="0" bIns="0" rtlCol="0"/>
            <a:lstStyle/>
            <a:p>
              <a:endParaRPr/>
            </a:p>
          </p:txBody>
        </p:sp>
        <p:sp>
          <p:nvSpPr>
            <p:cNvPr id="9" name="object 9"/>
            <p:cNvSpPr/>
            <p:nvPr/>
          </p:nvSpPr>
          <p:spPr>
            <a:xfrm>
              <a:off x="7621" y="8206747"/>
              <a:ext cx="6850380" cy="1266825"/>
            </a:xfrm>
            <a:custGeom>
              <a:avLst/>
              <a:gdLst/>
              <a:ahLst/>
              <a:cxnLst/>
              <a:rect l="l" t="t" r="r" b="b"/>
              <a:pathLst>
                <a:path w="6850380" h="1266825">
                  <a:moveTo>
                    <a:pt x="6850378" y="0"/>
                  </a:moveTo>
                  <a:lnTo>
                    <a:pt x="0" y="0"/>
                  </a:lnTo>
                  <a:lnTo>
                    <a:pt x="0" y="1266443"/>
                  </a:lnTo>
                </a:path>
              </a:pathLst>
            </a:custGeom>
            <a:ln w="12193">
              <a:solidFill>
                <a:srgbClr val="FFFFFF"/>
              </a:solidFill>
            </a:ln>
          </p:spPr>
          <p:txBody>
            <a:bodyPr wrap="square" lIns="0" tIns="0" rIns="0" bIns="0" rtlCol="0"/>
            <a:lstStyle/>
            <a:p>
              <a:endParaRPr/>
            </a:p>
          </p:txBody>
        </p:sp>
        <p:pic>
          <p:nvPicPr>
            <p:cNvPr id="10" name="object 10"/>
            <p:cNvPicPr/>
            <p:nvPr/>
          </p:nvPicPr>
          <p:blipFill>
            <a:blip r:embed="rId5" cstate="print"/>
            <a:stretch>
              <a:fillRect/>
            </a:stretch>
          </p:blipFill>
          <p:spPr>
            <a:xfrm>
              <a:off x="155447" y="8206747"/>
              <a:ext cx="4093462" cy="1278633"/>
            </a:xfrm>
            <a:prstGeom prst="rect">
              <a:avLst/>
            </a:prstGeom>
          </p:spPr>
        </p:pic>
        <p:pic>
          <p:nvPicPr>
            <p:cNvPr id="11" name="object 11"/>
            <p:cNvPicPr/>
            <p:nvPr/>
          </p:nvPicPr>
          <p:blipFill>
            <a:blip r:embed="rId6" cstate="print"/>
            <a:stretch>
              <a:fillRect/>
            </a:stretch>
          </p:blipFill>
          <p:spPr>
            <a:xfrm>
              <a:off x="4643629" y="8198362"/>
              <a:ext cx="2082797" cy="1322730"/>
            </a:xfrm>
            <a:prstGeom prst="rect">
              <a:avLst/>
            </a:prstGeom>
          </p:spPr>
        </p:pic>
        <p:sp>
          <p:nvSpPr>
            <p:cNvPr id="16" name="object 16"/>
            <p:cNvSpPr/>
            <p:nvPr/>
          </p:nvSpPr>
          <p:spPr>
            <a:xfrm>
              <a:off x="126034" y="9637721"/>
              <a:ext cx="922019" cy="121920"/>
            </a:xfrm>
            <a:custGeom>
              <a:avLst/>
              <a:gdLst/>
              <a:ahLst/>
              <a:cxnLst/>
              <a:rect l="l" t="t" r="r" b="b"/>
              <a:pathLst>
                <a:path w="922019" h="121920">
                  <a:moveTo>
                    <a:pt x="301599" y="31140"/>
                  </a:moveTo>
                  <a:lnTo>
                    <a:pt x="286867" y="31140"/>
                  </a:lnTo>
                  <a:lnTo>
                    <a:pt x="272897" y="92049"/>
                  </a:lnTo>
                  <a:lnTo>
                    <a:pt x="265912" y="58178"/>
                  </a:lnTo>
                  <a:lnTo>
                    <a:pt x="260337" y="31140"/>
                  </a:lnTo>
                  <a:lnTo>
                    <a:pt x="244386" y="31140"/>
                  </a:lnTo>
                  <a:lnTo>
                    <a:pt x="231736" y="91694"/>
                  </a:lnTo>
                  <a:lnTo>
                    <a:pt x="218668" y="31140"/>
                  </a:lnTo>
                  <a:lnTo>
                    <a:pt x="201193" y="31140"/>
                  </a:lnTo>
                  <a:lnTo>
                    <a:pt x="200799" y="31140"/>
                  </a:lnTo>
                  <a:lnTo>
                    <a:pt x="186474" y="31140"/>
                  </a:lnTo>
                  <a:lnTo>
                    <a:pt x="172491" y="92049"/>
                  </a:lnTo>
                  <a:lnTo>
                    <a:pt x="165506" y="58178"/>
                  </a:lnTo>
                  <a:lnTo>
                    <a:pt x="159931" y="31140"/>
                  </a:lnTo>
                  <a:lnTo>
                    <a:pt x="143992" y="31140"/>
                  </a:lnTo>
                  <a:lnTo>
                    <a:pt x="131330" y="91694"/>
                  </a:lnTo>
                  <a:lnTo>
                    <a:pt x="118262" y="31140"/>
                  </a:lnTo>
                  <a:lnTo>
                    <a:pt x="100799" y="31140"/>
                  </a:lnTo>
                  <a:lnTo>
                    <a:pt x="100393" y="31140"/>
                  </a:lnTo>
                  <a:lnTo>
                    <a:pt x="86067" y="31140"/>
                  </a:lnTo>
                  <a:lnTo>
                    <a:pt x="72097" y="92049"/>
                  </a:lnTo>
                  <a:lnTo>
                    <a:pt x="65112" y="58178"/>
                  </a:lnTo>
                  <a:lnTo>
                    <a:pt x="59537" y="31140"/>
                  </a:lnTo>
                  <a:lnTo>
                    <a:pt x="43586" y="31140"/>
                  </a:lnTo>
                  <a:lnTo>
                    <a:pt x="30924" y="91694"/>
                  </a:lnTo>
                  <a:lnTo>
                    <a:pt x="17868" y="31140"/>
                  </a:lnTo>
                  <a:lnTo>
                    <a:pt x="0" y="31140"/>
                  </a:lnTo>
                  <a:lnTo>
                    <a:pt x="22021" y="119240"/>
                  </a:lnTo>
                  <a:lnTo>
                    <a:pt x="37465" y="119240"/>
                  </a:lnTo>
                  <a:lnTo>
                    <a:pt x="43218" y="91694"/>
                  </a:lnTo>
                  <a:lnTo>
                    <a:pt x="50215" y="58178"/>
                  </a:lnTo>
                  <a:lnTo>
                    <a:pt x="63538" y="119240"/>
                  </a:lnTo>
                  <a:lnTo>
                    <a:pt x="78981" y="119240"/>
                  </a:lnTo>
                  <a:lnTo>
                    <a:pt x="85712" y="92049"/>
                  </a:lnTo>
                  <a:lnTo>
                    <a:pt x="100596" y="31953"/>
                  </a:lnTo>
                  <a:lnTo>
                    <a:pt x="122415" y="119240"/>
                  </a:lnTo>
                  <a:lnTo>
                    <a:pt x="137858" y="119240"/>
                  </a:lnTo>
                  <a:lnTo>
                    <a:pt x="143611" y="91694"/>
                  </a:lnTo>
                  <a:lnTo>
                    <a:pt x="150622" y="58178"/>
                  </a:lnTo>
                  <a:lnTo>
                    <a:pt x="163931" y="119240"/>
                  </a:lnTo>
                  <a:lnTo>
                    <a:pt x="179374" y="119240"/>
                  </a:lnTo>
                  <a:lnTo>
                    <a:pt x="186118" y="92049"/>
                  </a:lnTo>
                  <a:lnTo>
                    <a:pt x="201002" y="31953"/>
                  </a:lnTo>
                  <a:lnTo>
                    <a:pt x="222821" y="119240"/>
                  </a:lnTo>
                  <a:lnTo>
                    <a:pt x="238264" y="119240"/>
                  </a:lnTo>
                  <a:lnTo>
                    <a:pt x="244017" y="91694"/>
                  </a:lnTo>
                  <a:lnTo>
                    <a:pt x="251015" y="58178"/>
                  </a:lnTo>
                  <a:lnTo>
                    <a:pt x="264337" y="119240"/>
                  </a:lnTo>
                  <a:lnTo>
                    <a:pt x="279781" y="119240"/>
                  </a:lnTo>
                  <a:lnTo>
                    <a:pt x="286512" y="92049"/>
                  </a:lnTo>
                  <a:lnTo>
                    <a:pt x="301599" y="31140"/>
                  </a:lnTo>
                  <a:close/>
                </a:path>
                <a:path w="922019" h="121920">
                  <a:moveTo>
                    <a:pt x="330022" y="96761"/>
                  </a:moveTo>
                  <a:lnTo>
                    <a:pt x="310134" y="96761"/>
                  </a:lnTo>
                  <a:lnTo>
                    <a:pt x="310134" y="119240"/>
                  </a:lnTo>
                  <a:lnTo>
                    <a:pt x="330022" y="119240"/>
                  </a:lnTo>
                  <a:lnTo>
                    <a:pt x="330022" y="96761"/>
                  </a:lnTo>
                  <a:close/>
                </a:path>
                <a:path w="922019" h="121920">
                  <a:moveTo>
                    <a:pt x="413219" y="60807"/>
                  </a:moveTo>
                  <a:lnTo>
                    <a:pt x="382231" y="29070"/>
                  </a:lnTo>
                  <a:lnTo>
                    <a:pt x="374332" y="29806"/>
                  </a:lnTo>
                  <a:lnTo>
                    <a:pt x="348348" y="64770"/>
                  </a:lnTo>
                  <a:lnTo>
                    <a:pt x="347802" y="75450"/>
                  </a:lnTo>
                  <a:lnTo>
                    <a:pt x="348310" y="85636"/>
                  </a:lnTo>
                  <a:lnTo>
                    <a:pt x="373100" y="120662"/>
                  </a:lnTo>
                  <a:lnTo>
                    <a:pt x="381012" y="121412"/>
                  </a:lnTo>
                  <a:lnTo>
                    <a:pt x="393763" y="119380"/>
                  </a:lnTo>
                  <a:lnTo>
                    <a:pt x="403377" y="113296"/>
                  </a:lnTo>
                  <a:lnTo>
                    <a:pt x="407758" y="106426"/>
                  </a:lnTo>
                  <a:lnTo>
                    <a:pt x="409867" y="103136"/>
                  </a:lnTo>
                  <a:lnTo>
                    <a:pt x="413219" y="88912"/>
                  </a:lnTo>
                  <a:lnTo>
                    <a:pt x="395643" y="87337"/>
                  </a:lnTo>
                  <a:lnTo>
                    <a:pt x="394677" y="100050"/>
                  </a:lnTo>
                  <a:lnTo>
                    <a:pt x="390232" y="106426"/>
                  </a:lnTo>
                  <a:lnTo>
                    <a:pt x="382333" y="106426"/>
                  </a:lnTo>
                  <a:lnTo>
                    <a:pt x="375577" y="104597"/>
                  </a:lnTo>
                  <a:lnTo>
                    <a:pt x="370751" y="99098"/>
                  </a:lnTo>
                  <a:lnTo>
                    <a:pt x="367855" y="89941"/>
                  </a:lnTo>
                  <a:lnTo>
                    <a:pt x="366890" y="77114"/>
                  </a:lnTo>
                  <a:lnTo>
                    <a:pt x="367118" y="68453"/>
                  </a:lnTo>
                  <a:lnTo>
                    <a:pt x="376910" y="43446"/>
                  </a:lnTo>
                  <a:lnTo>
                    <a:pt x="386181" y="43446"/>
                  </a:lnTo>
                  <a:lnTo>
                    <a:pt x="389166" y="44716"/>
                  </a:lnTo>
                  <a:lnTo>
                    <a:pt x="393319" y="49872"/>
                  </a:lnTo>
                  <a:lnTo>
                    <a:pt x="394779" y="55041"/>
                  </a:lnTo>
                  <a:lnTo>
                    <a:pt x="395643" y="62738"/>
                  </a:lnTo>
                  <a:lnTo>
                    <a:pt x="413219" y="60807"/>
                  </a:lnTo>
                  <a:close/>
                </a:path>
                <a:path w="922019" h="121920">
                  <a:moveTo>
                    <a:pt x="490118" y="74333"/>
                  </a:moveTo>
                  <a:lnTo>
                    <a:pt x="489546" y="63665"/>
                  </a:lnTo>
                  <a:lnTo>
                    <a:pt x="487807" y="54432"/>
                  </a:lnTo>
                  <a:lnTo>
                    <a:pt x="484911" y="46647"/>
                  </a:lnTo>
                  <a:lnTo>
                    <a:pt x="482409" y="42735"/>
                  </a:lnTo>
                  <a:lnTo>
                    <a:pt x="480860" y="40309"/>
                  </a:lnTo>
                  <a:lnTo>
                    <a:pt x="475780" y="35394"/>
                  </a:lnTo>
                  <a:lnTo>
                    <a:pt x="470801" y="32423"/>
                  </a:lnTo>
                  <a:lnTo>
                    <a:pt x="470801" y="74333"/>
                  </a:lnTo>
                  <a:lnTo>
                    <a:pt x="470801" y="86233"/>
                  </a:lnTo>
                  <a:lnTo>
                    <a:pt x="469620" y="94170"/>
                  </a:lnTo>
                  <a:lnTo>
                    <a:pt x="464858" y="104965"/>
                  </a:lnTo>
                  <a:lnTo>
                    <a:pt x="460908" y="107645"/>
                  </a:lnTo>
                  <a:lnTo>
                    <a:pt x="450024" y="107645"/>
                  </a:lnTo>
                  <a:lnTo>
                    <a:pt x="446125" y="105016"/>
                  </a:lnTo>
                  <a:lnTo>
                    <a:pt x="441363" y="94386"/>
                  </a:lnTo>
                  <a:lnTo>
                    <a:pt x="440143" y="86233"/>
                  </a:lnTo>
                  <a:lnTo>
                    <a:pt x="440207" y="74333"/>
                  </a:lnTo>
                  <a:lnTo>
                    <a:pt x="441109" y="60998"/>
                  </a:lnTo>
                  <a:lnTo>
                    <a:pt x="443979" y="50850"/>
                  </a:lnTo>
                  <a:lnTo>
                    <a:pt x="448779" y="44767"/>
                  </a:lnTo>
                  <a:lnTo>
                    <a:pt x="455485" y="42735"/>
                  </a:lnTo>
                  <a:lnTo>
                    <a:pt x="460197" y="42735"/>
                  </a:lnTo>
                  <a:lnTo>
                    <a:pt x="470801" y="74333"/>
                  </a:lnTo>
                  <a:lnTo>
                    <a:pt x="470801" y="32423"/>
                  </a:lnTo>
                  <a:lnTo>
                    <a:pt x="469900" y="31877"/>
                  </a:lnTo>
                  <a:lnTo>
                    <a:pt x="463207" y="29768"/>
                  </a:lnTo>
                  <a:lnTo>
                    <a:pt x="455688" y="29070"/>
                  </a:lnTo>
                  <a:lnTo>
                    <a:pt x="440436" y="31953"/>
                  </a:lnTo>
                  <a:lnTo>
                    <a:pt x="429539" y="40601"/>
                  </a:lnTo>
                  <a:lnTo>
                    <a:pt x="422986" y="55016"/>
                  </a:lnTo>
                  <a:lnTo>
                    <a:pt x="420801" y="75184"/>
                  </a:lnTo>
                  <a:lnTo>
                    <a:pt x="421398" y="86233"/>
                  </a:lnTo>
                  <a:lnTo>
                    <a:pt x="447649" y="120700"/>
                  </a:lnTo>
                  <a:lnTo>
                    <a:pt x="455231" y="121412"/>
                  </a:lnTo>
                  <a:lnTo>
                    <a:pt x="470496" y="118478"/>
                  </a:lnTo>
                  <a:lnTo>
                    <a:pt x="481393" y="109639"/>
                  </a:lnTo>
                  <a:lnTo>
                    <a:pt x="482282" y="107645"/>
                  </a:lnTo>
                  <a:lnTo>
                    <a:pt x="487934" y="94932"/>
                  </a:lnTo>
                  <a:lnTo>
                    <a:pt x="490118" y="74333"/>
                  </a:lnTo>
                  <a:close/>
                </a:path>
                <a:path w="922019" h="121920">
                  <a:moveTo>
                    <a:pt x="525564" y="203"/>
                  </a:moveTo>
                  <a:lnTo>
                    <a:pt x="507339" y="203"/>
                  </a:lnTo>
                  <a:lnTo>
                    <a:pt x="507339" y="119240"/>
                  </a:lnTo>
                  <a:lnTo>
                    <a:pt x="525564" y="119240"/>
                  </a:lnTo>
                  <a:lnTo>
                    <a:pt x="525564" y="203"/>
                  </a:lnTo>
                  <a:close/>
                </a:path>
                <a:path w="922019" h="121920">
                  <a:moveTo>
                    <a:pt x="565150" y="203"/>
                  </a:moveTo>
                  <a:lnTo>
                    <a:pt x="546925" y="203"/>
                  </a:lnTo>
                  <a:lnTo>
                    <a:pt x="546925" y="119240"/>
                  </a:lnTo>
                  <a:lnTo>
                    <a:pt x="565150" y="119240"/>
                  </a:lnTo>
                  <a:lnTo>
                    <a:pt x="565150" y="203"/>
                  </a:lnTo>
                  <a:close/>
                </a:path>
                <a:path w="922019" h="121920">
                  <a:moveTo>
                    <a:pt x="604647" y="31140"/>
                  </a:moveTo>
                  <a:lnTo>
                    <a:pt x="586524" y="31140"/>
                  </a:lnTo>
                  <a:lnTo>
                    <a:pt x="586524" y="119240"/>
                  </a:lnTo>
                  <a:lnTo>
                    <a:pt x="604647" y="119240"/>
                  </a:lnTo>
                  <a:lnTo>
                    <a:pt x="604647" y="31140"/>
                  </a:lnTo>
                  <a:close/>
                </a:path>
                <a:path w="922019" h="121920">
                  <a:moveTo>
                    <a:pt x="605104" y="0"/>
                  </a:moveTo>
                  <a:lnTo>
                    <a:pt x="586066" y="0"/>
                  </a:lnTo>
                  <a:lnTo>
                    <a:pt x="586066" y="19291"/>
                  </a:lnTo>
                  <a:lnTo>
                    <a:pt x="605104" y="19291"/>
                  </a:lnTo>
                  <a:lnTo>
                    <a:pt x="605104" y="0"/>
                  </a:lnTo>
                  <a:close/>
                </a:path>
                <a:path w="922019" h="121920">
                  <a:moveTo>
                    <a:pt x="687425" y="119240"/>
                  </a:moveTo>
                  <a:lnTo>
                    <a:pt x="687324" y="52412"/>
                  </a:lnTo>
                  <a:lnTo>
                    <a:pt x="686968" y="47599"/>
                  </a:lnTo>
                  <a:lnTo>
                    <a:pt x="686015" y="43649"/>
                  </a:lnTo>
                  <a:lnTo>
                    <a:pt x="685050" y="39598"/>
                  </a:lnTo>
                  <a:lnTo>
                    <a:pt x="682713" y="36207"/>
                  </a:lnTo>
                  <a:lnTo>
                    <a:pt x="679119" y="33312"/>
                  </a:lnTo>
                  <a:lnTo>
                    <a:pt x="675474" y="30480"/>
                  </a:lnTo>
                  <a:lnTo>
                    <a:pt x="670674" y="29070"/>
                  </a:lnTo>
                  <a:lnTo>
                    <a:pt x="664743" y="29070"/>
                  </a:lnTo>
                  <a:lnTo>
                    <a:pt x="657491" y="30048"/>
                  </a:lnTo>
                  <a:lnTo>
                    <a:pt x="651433" y="32981"/>
                  </a:lnTo>
                  <a:lnTo>
                    <a:pt x="646582" y="37884"/>
                  </a:lnTo>
                  <a:lnTo>
                    <a:pt x="642924" y="44767"/>
                  </a:lnTo>
                  <a:lnTo>
                    <a:pt x="642924" y="31140"/>
                  </a:lnTo>
                  <a:lnTo>
                    <a:pt x="626110" y="31140"/>
                  </a:lnTo>
                  <a:lnTo>
                    <a:pt x="626110" y="119240"/>
                  </a:lnTo>
                  <a:lnTo>
                    <a:pt x="644347" y="119240"/>
                  </a:lnTo>
                  <a:lnTo>
                    <a:pt x="644347" y="59397"/>
                  </a:lnTo>
                  <a:lnTo>
                    <a:pt x="645604" y="52412"/>
                  </a:lnTo>
                  <a:lnTo>
                    <a:pt x="650671" y="45415"/>
                  </a:lnTo>
                  <a:lnTo>
                    <a:pt x="651979" y="44767"/>
                  </a:lnTo>
                  <a:lnTo>
                    <a:pt x="654215" y="43649"/>
                  </a:lnTo>
                  <a:lnTo>
                    <a:pt x="663067" y="43649"/>
                  </a:lnTo>
                  <a:lnTo>
                    <a:pt x="665911" y="45008"/>
                  </a:lnTo>
                  <a:lnTo>
                    <a:pt x="667283" y="47752"/>
                  </a:lnTo>
                  <a:lnTo>
                    <a:pt x="668642" y="50533"/>
                  </a:lnTo>
                  <a:lnTo>
                    <a:pt x="669302" y="55753"/>
                  </a:lnTo>
                  <a:lnTo>
                    <a:pt x="669302" y="119240"/>
                  </a:lnTo>
                  <a:lnTo>
                    <a:pt x="687425" y="119240"/>
                  </a:lnTo>
                  <a:close/>
                </a:path>
                <a:path w="922019" h="121920">
                  <a:moveTo>
                    <a:pt x="764540" y="86690"/>
                  </a:moveTo>
                  <a:lnTo>
                    <a:pt x="730973" y="64554"/>
                  </a:lnTo>
                  <a:lnTo>
                    <a:pt x="726160" y="62534"/>
                  </a:lnTo>
                  <a:lnTo>
                    <a:pt x="724090" y="60858"/>
                  </a:lnTo>
                  <a:lnTo>
                    <a:pt x="722007" y="59245"/>
                  </a:lnTo>
                  <a:lnTo>
                    <a:pt x="720940" y="56705"/>
                  </a:lnTo>
                  <a:lnTo>
                    <a:pt x="720940" y="50126"/>
                  </a:lnTo>
                  <a:lnTo>
                    <a:pt x="721956" y="47548"/>
                  </a:lnTo>
                  <a:lnTo>
                    <a:pt x="726109" y="43395"/>
                  </a:lnTo>
                  <a:lnTo>
                    <a:pt x="728789" y="42329"/>
                  </a:lnTo>
                  <a:lnTo>
                    <a:pt x="739521" y="42329"/>
                  </a:lnTo>
                  <a:lnTo>
                    <a:pt x="744486" y="46736"/>
                  </a:lnTo>
                  <a:lnTo>
                    <a:pt x="747064" y="55600"/>
                  </a:lnTo>
                  <a:lnTo>
                    <a:pt x="761301" y="51752"/>
                  </a:lnTo>
                  <a:lnTo>
                    <a:pt x="732891" y="29070"/>
                  </a:lnTo>
                  <a:lnTo>
                    <a:pt x="724230" y="29070"/>
                  </a:lnTo>
                  <a:lnTo>
                    <a:pt x="717143" y="31699"/>
                  </a:lnTo>
                  <a:lnTo>
                    <a:pt x="706208" y="42227"/>
                  </a:lnTo>
                  <a:lnTo>
                    <a:pt x="703478" y="48615"/>
                  </a:lnTo>
                  <a:lnTo>
                    <a:pt x="703516" y="60858"/>
                  </a:lnTo>
                  <a:lnTo>
                    <a:pt x="738416" y="85267"/>
                  </a:lnTo>
                  <a:lnTo>
                    <a:pt x="742810" y="87541"/>
                  </a:lnTo>
                  <a:lnTo>
                    <a:pt x="745959" y="91897"/>
                  </a:lnTo>
                  <a:lnTo>
                    <a:pt x="746760" y="94119"/>
                  </a:lnTo>
                  <a:lnTo>
                    <a:pt x="746760" y="99491"/>
                  </a:lnTo>
                  <a:lnTo>
                    <a:pt x="745604" y="102273"/>
                  </a:lnTo>
                  <a:lnTo>
                    <a:pt x="743318" y="104609"/>
                  </a:lnTo>
                  <a:lnTo>
                    <a:pt x="740994" y="106934"/>
                  </a:lnTo>
                  <a:lnTo>
                    <a:pt x="737501" y="108102"/>
                  </a:lnTo>
                  <a:lnTo>
                    <a:pt x="723531" y="108102"/>
                  </a:lnTo>
                  <a:lnTo>
                    <a:pt x="717905" y="103035"/>
                  </a:lnTo>
                  <a:lnTo>
                    <a:pt x="715937" y="92913"/>
                  </a:lnTo>
                  <a:lnTo>
                    <a:pt x="700544" y="95796"/>
                  </a:lnTo>
                  <a:lnTo>
                    <a:pt x="703922" y="106997"/>
                  </a:lnTo>
                  <a:lnTo>
                    <a:pt x="710336" y="115011"/>
                  </a:lnTo>
                  <a:lnTo>
                    <a:pt x="719797" y="119811"/>
                  </a:lnTo>
                  <a:lnTo>
                    <a:pt x="732282" y="121412"/>
                  </a:lnTo>
                  <a:lnTo>
                    <a:pt x="742162" y="121412"/>
                  </a:lnTo>
                  <a:lnTo>
                    <a:pt x="750011" y="118732"/>
                  </a:lnTo>
                  <a:lnTo>
                    <a:pt x="761492" y="108102"/>
                  </a:lnTo>
                  <a:lnTo>
                    <a:pt x="761657" y="107950"/>
                  </a:lnTo>
                  <a:lnTo>
                    <a:pt x="764540" y="101358"/>
                  </a:lnTo>
                  <a:lnTo>
                    <a:pt x="764540" y="86690"/>
                  </a:lnTo>
                  <a:close/>
                </a:path>
                <a:path w="922019" h="121920">
                  <a:moveTo>
                    <a:pt x="798817" y="96761"/>
                  </a:moveTo>
                  <a:lnTo>
                    <a:pt x="778916" y="96761"/>
                  </a:lnTo>
                  <a:lnTo>
                    <a:pt x="778916" y="119240"/>
                  </a:lnTo>
                  <a:lnTo>
                    <a:pt x="798817" y="119240"/>
                  </a:lnTo>
                  <a:lnTo>
                    <a:pt x="798817" y="96761"/>
                  </a:lnTo>
                  <a:close/>
                </a:path>
                <a:path w="922019" h="121920">
                  <a:moveTo>
                    <a:pt x="839063" y="31140"/>
                  </a:moveTo>
                  <a:lnTo>
                    <a:pt x="820940" y="31140"/>
                  </a:lnTo>
                  <a:lnTo>
                    <a:pt x="820940" y="119240"/>
                  </a:lnTo>
                  <a:lnTo>
                    <a:pt x="839063" y="119240"/>
                  </a:lnTo>
                  <a:lnTo>
                    <a:pt x="839063" y="31140"/>
                  </a:lnTo>
                  <a:close/>
                </a:path>
                <a:path w="922019" h="121920">
                  <a:moveTo>
                    <a:pt x="839520" y="0"/>
                  </a:moveTo>
                  <a:lnTo>
                    <a:pt x="820483" y="0"/>
                  </a:lnTo>
                  <a:lnTo>
                    <a:pt x="820483" y="19291"/>
                  </a:lnTo>
                  <a:lnTo>
                    <a:pt x="839520" y="19291"/>
                  </a:lnTo>
                  <a:lnTo>
                    <a:pt x="839520" y="0"/>
                  </a:lnTo>
                  <a:close/>
                </a:path>
                <a:path w="922019" h="121920">
                  <a:moveTo>
                    <a:pt x="921842" y="119240"/>
                  </a:moveTo>
                  <a:lnTo>
                    <a:pt x="921740" y="52412"/>
                  </a:lnTo>
                  <a:lnTo>
                    <a:pt x="905090" y="29070"/>
                  </a:lnTo>
                  <a:lnTo>
                    <a:pt x="899160" y="29070"/>
                  </a:lnTo>
                  <a:lnTo>
                    <a:pt x="891908" y="30048"/>
                  </a:lnTo>
                  <a:lnTo>
                    <a:pt x="885863" y="32981"/>
                  </a:lnTo>
                  <a:lnTo>
                    <a:pt x="881011" y="37884"/>
                  </a:lnTo>
                  <a:lnTo>
                    <a:pt x="877341" y="44767"/>
                  </a:lnTo>
                  <a:lnTo>
                    <a:pt x="877341" y="31140"/>
                  </a:lnTo>
                  <a:lnTo>
                    <a:pt x="860539" y="31140"/>
                  </a:lnTo>
                  <a:lnTo>
                    <a:pt x="860539" y="119240"/>
                  </a:lnTo>
                  <a:lnTo>
                    <a:pt x="878763" y="119240"/>
                  </a:lnTo>
                  <a:lnTo>
                    <a:pt x="878763" y="59397"/>
                  </a:lnTo>
                  <a:lnTo>
                    <a:pt x="880021" y="52412"/>
                  </a:lnTo>
                  <a:lnTo>
                    <a:pt x="885088" y="45415"/>
                  </a:lnTo>
                  <a:lnTo>
                    <a:pt x="886409" y="44767"/>
                  </a:lnTo>
                  <a:lnTo>
                    <a:pt x="888631" y="43649"/>
                  </a:lnTo>
                  <a:lnTo>
                    <a:pt x="897496" y="43649"/>
                  </a:lnTo>
                  <a:lnTo>
                    <a:pt x="900328" y="45008"/>
                  </a:lnTo>
                  <a:lnTo>
                    <a:pt x="903058" y="50533"/>
                  </a:lnTo>
                  <a:lnTo>
                    <a:pt x="903719" y="55753"/>
                  </a:lnTo>
                  <a:lnTo>
                    <a:pt x="903719" y="119240"/>
                  </a:lnTo>
                  <a:lnTo>
                    <a:pt x="921842" y="119240"/>
                  </a:lnTo>
                  <a:close/>
                </a:path>
              </a:pathLst>
            </a:custGeom>
            <a:solidFill>
              <a:srgbClr val="FFFFFF"/>
            </a:solidFill>
          </p:spPr>
          <p:txBody>
            <a:bodyPr wrap="square" lIns="0" tIns="0" rIns="0" bIns="0" rtlCol="0"/>
            <a:lstStyle/>
            <a:p>
              <a:endParaRPr/>
            </a:p>
          </p:txBody>
        </p:sp>
        <p:pic>
          <p:nvPicPr>
            <p:cNvPr id="17" name="object 17"/>
            <p:cNvPicPr/>
            <p:nvPr/>
          </p:nvPicPr>
          <p:blipFill>
            <a:blip r:embed="rId7" cstate="print"/>
            <a:stretch>
              <a:fillRect/>
            </a:stretch>
          </p:blipFill>
          <p:spPr>
            <a:xfrm>
              <a:off x="5158605" y="9622881"/>
              <a:ext cx="1564585" cy="141135"/>
            </a:xfrm>
            <a:prstGeom prst="rect">
              <a:avLst/>
            </a:prstGeom>
          </p:spPr>
        </p:pic>
        <p:pic>
          <p:nvPicPr>
            <p:cNvPr id="18" name="object 18"/>
            <p:cNvPicPr/>
            <p:nvPr/>
          </p:nvPicPr>
          <p:blipFill>
            <a:blip r:embed="rId8" cstate="print"/>
            <a:stretch>
              <a:fillRect/>
            </a:stretch>
          </p:blipFill>
          <p:spPr>
            <a:xfrm>
              <a:off x="4468367" y="9607302"/>
              <a:ext cx="617218" cy="164592"/>
            </a:xfrm>
            <a:prstGeom prst="rect">
              <a:avLst/>
            </a:prstGeom>
          </p:spPr>
        </p:pic>
        <p:pic>
          <p:nvPicPr>
            <p:cNvPr id="19" name="object 19"/>
            <p:cNvPicPr/>
            <p:nvPr/>
          </p:nvPicPr>
          <p:blipFill>
            <a:blip r:embed="rId9" cstate="print"/>
            <a:stretch>
              <a:fillRect/>
            </a:stretch>
          </p:blipFill>
          <p:spPr>
            <a:xfrm>
              <a:off x="307847" y="1222253"/>
              <a:ext cx="3195826" cy="1699259"/>
            </a:xfrm>
            <a:prstGeom prst="rect">
              <a:avLst/>
            </a:prstGeom>
          </p:spPr>
        </p:pic>
        <p:pic>
          <p:nvPicPr>
            <p:cNvPr id="20" name="object 20"/>
            <p:cNvPicPr/>
            <p:nvPr/>
          </p:nvPicPr>
          <p:blipFill>
            <a:blip r:embed="rId10" cstate="print"/>
            <a:stretch>
              <a:fillRect/>
            </a:stretch>
          </p:blipFill>
          <p:spPr>
            <a:xfrm>
              <a:off x="202692" y="2974852"/>
              <a:ext cx="3118102" cy="1699261"/>
            </a:xfrm>
            <a:prstGeom prst="rect">
              <a:avLst/>
            </a:prstGeom>
          </p:spPr>
        </p:pic>
        <p:pic>
          <p:nvPicPr>
            <p:cNvPr id="21" name="object 21"/>
            <p:cNvPicPr/>
            <p:nvPr/>
          </p:nvPicPr>
          <p:blipFill>
            <a:blip r:embed="rId11" cstate="print"/>
            <a:stretch>
              <a:fillRect/>
            </a:stretch>
          </p:blipFill>
          <p:spPr>
            <a:xfrm>
              <a:off x="266700" y="4570480"/>
              <a:ext cx="3195826" cy="1699261"/>
            </a:xfrm>
            <a:prstGeom prst="rect">
              <a:avLst/>
            </a:prstGeom>
          </p:spPr>
        </p:pic>
        <p:pic>
          <p:nvPicPr>
            <p:cNvPr id="23" name="object 23"/>
            <p:cNvPicPr/>
            <p:nvPr/>
          </p:nvPicPr>
          <p:blipFill>
            <a:blip r:embed="rId12" cstate="print"/>
            <a:stretch>
              <a:fillRect/>
            </a:stretch>
          </p:blipFill>
          <p:spPr>
            <a:xfrm>
              <a:off x="3337559" y="1228352"/>
              <a:ext cx="3195828" cy="1700782"/>
            </a:xfrm>
            <a:prstGeom prst="rect">
              <a:avLst/>
            </a:prstGeom>
          </p:spPr>
        </p:pic>
        <p:pic>
          <p:nvPicPr>
            <p:cNvPr id="24" name="object 24"/>
            <p:cNvPicPr/>
            <p:nvPr/>
          </p:nvPicPr>
          <p:blipFill>
            <a:blip r:embed="rId13" cstate="print"/>
            <a:stretch>
              <a:fillRect/>
            </a:stretch>
          </p:blipFill>
          <p:spPr>
            <a:xfrm>
              <a:off x="3326893" y="2907799"/>
              <a:ext cx="3302506" cy="1699259"/>
            </a:xfrm>
            <a:prstGeom prst="rect">
              <a:avLst/>
            </a:prstGeom>
          </p:spPr>
        </p:pic>
        <p:pic>
          <p:nvPicPr>
            <p:cNvPr id="25" name="object 25"/>
            <p:cNvPicPr/>
            <p:nvPr/>
          </p:nvPicPr>
          <p:blipFill>
            <a:blip r:embed="rId14" cstate="print"/>
            <a:stretch>
              <a:fillRect/>
            </a:stretch>
          </p:blipFill>
          <p:spPr>
            <a:xfrm>
              <a:off x="3462528" y="4524764"/>
              <a:ext cx="3276600" cy="1700782"/>
            </a:xfrm>
            <a:prstGeom prst="rect">
              <a:avLst/>
            </a:prstGeom>
          </p:spPr>
        </p:pic>
        <p:sp>
          <p:nvSpPr>
            <p:cNvPr id="36" name="object 36"/>
            <p:cNvSpPr/>
            <p:nvPr/>
          </p:nvSpPr>
          <p:spPr>
            <a:xfrm>
              <a:off x="5963569" y="7658115"/>
              <a:ext cx="18415" cy="19050"/>
            </a:xfrm>
            <a:custGeom>
              <a:avLst/>
              <a:gdLst/>
              <a:ahLst/>
              <a:cxnLst/>
              <a:rect l="l" t="t" r="r" b="b"/>
              <a:pathLst>
                <a:path w="18414" h="19050">
                  <a:moveTo>
                    <a:pt x="7272" y="0"/>
                  </a:moveTo>
                  <a:lnTo>
                    <a:pt x="4956" y="935"/>
                  </a:lnTo>
                  <a:lnTo>
                    <a:pt x="1267" y="4377"/>
                  </a:lnTo>
                  <a:lnTo>
                    <a:pt x="165" y="6734"/>
                  </a:lnTo>
                  <a:lnTo>
                    <a:pt x="0" y="11818"/>
                  </a:lnTo>
                  <a:lnTo>
                    <a:pt x="676" y="14259"/>
                  </a:lnTo>
                  <a:lnTo>
                    <a:pt x="2400" y="15962"/>
                  </a:lnTo>
                  <a:lnTo>
                    <a:pt x="4121" y="17797"/>
                  </a:lnTo>
                  <a:lnTo>
                    <a:pt x="6383" y="18641"/>
                  </a:lnTo>
                  <a:lnTo>
                    <a:pt x="10825" y="18806"/>
                  </a:lnTo>
                  <a:lnTo>
                    <a:pt x="13370" y="18125"/>
                  </a:lnTo>
                  <a:lnTo>
                    <a:pt x="17059" y="14683"/>
                  </a:lnTo>
                  <a:lnTo>
                    <a:pt x="17931" y="11667"/>
                  </a:lnTo>
                  <a:lnTo>
                    <a:pt x="18046" y="7750"/>
                  </a:lnTo>
                  <a:lnTo>
                    <a:pt x="17646" y="4805"/>
                  </a:lnTo>
                  <a:lnTo>
                    <a:pt x="15313" y="2688"/>
                  </a:lnTo>
                  <a:lnTo>
                    <a:pt x="13949" y="1238"/>
                  </a:lnTo>
                  <a:lnTo>
                    <a:pt x="11588" y="143"/>
                  </a:lnTo>
                  <a:lnTo>
                    <a:pt x="9428" y="78"/>
                  </a:lnTo>
                  <a:lnTo>
                    <a:pt x="7272" y="0"/>
                  </a:lnTo>
                  <a:close/>
                </a:path>
              </a:pathLst>
            </a:custGeom>
            <a:solidFill>
              <a:srgbClr val="000000"/>
            </a:solidFill>
          </p:spPr>
          <p:txBody>
            <a:bodyPr wrap="square" lIns="0" tIns="0" rIns="0" bIns="0" rtlCol="0"/>
            <a:lstStyle/>
            <a:p>
              <a:endParaRPr/>
            </a:p>
          </p:txBody>
        </p:sp>
      </p:grpSp>
      <p:sp>
        <p:nvSpPr>
          <p:cNvPr id="37" name="TextBox 36">
            <a:extLst>
              <a:ext uri="{FF2B5EF4-FFF2-40B4-BE49-F238E27FC236}">
                <a16:creationId xmlns:a16="http://schemas.microsoft.com/office/drawing/2014/main" id="{883CFC65-78E0-69D7-1D08-FDE2F9246C39}"/>
              </a:ext>
            </a:extLst>
          </p:cNvPr>
          <p:cNvSpPr txBox="1"/>
          <p:nvPr/>
        </p:nvSpPr>
        <p:spPr>
          <a:xfrm>
            <a:off x="2022885" y="121953"/>
            <a:ext cx="3086101" cy="538609"/>
          </a:xfrm>
          <a:prstGeom prst="rect">
            <a:avLst/>
          </a:prstGeom>
          <a:noFill/>
        </p:spPr>
        <p:txBody>
          <a:bodyPr wrap="none" rtlCol="0">
            <a:spAutoFit/>
          </a:bodyPr>
          <a:lstStyle/>
          <a:p>
            <a:r>
              <a:rPr lang="en-US" sz="2900" dirty="0">
                <a:latin typeface="Times New Roman" panose="02020603050405020304" pitchFamily="18" charset="0"/>
                <a:cs typeface="Times New Roman" panose="02020603050405020304" pitchFamily="18" charset="0"/>
              </a:rPr>
              <a:t>General Awareness</a:t>
            </a:r>
          </a:p>
        </p:txBody>
      </p:sp>
      <p:sp>
        <p:nvSpPr>
          <p:cNvPr id="38" name="TextBox 37">
            <a:extLst>
              <a:ext uri="{FF2B5EF4-FFF2-40B4-BE49-F238E27FC236}">
                <a16:creationId xmlns:a16="http://schemas.microsoft.com/office/drawing/2014/main" id="{D17BECDA-D367-F635-E992-6A4A0FB5E76F}"/>
              </a:ext>
            </a:extLst>
          </p:cNvPr>
          <p:cNvSpPr txBox="1"/>
          <p:nvPr/>
        </p:nvSpPr>
        <p:spPr>
          <a:xfrm>
            <a:off x="1872832" y="675754"/>
            <a:ext cx="3304110" cy="323165"/>
          </a:xfrm>
          <a:prstGeom prst="rect">
            <a:avLst/>
          </a:prstGeom>
          <a:noFill/>
        </p:spPr>
        <p:txBody>
          <a:bodyPr wrap="none" rtlCol="0">
            <a:spAutoFit/>
          </a:bodyPr>
          <a:lstStyle/>
          <a:p>
            <a:r>
              <a:rPr lang="en-US" sz="1500" b="1" dirty="0">
                <a:latin typeface="Times New Roman" panose="02020603050405020304" pitchFamily="18" charset="0"/>
                <a:cs typeface="Times New Roman" panose="02020603050405020304" pitchFamily="18" charset="0"/>
              </a:rPr>
              <a:t>The week from 30 Sept to 06 Oct 2024</a:t>
            </a:r>
          </a:p>
        </p:txBody>
      </p:sp>
      <p:sp>
        <p:nvSpPr>
          <p:cNvPr id="39" name="TextBox 38">
            <a:extLst>
              <a:ext uri="{FF2B5EF4-FFF2-40B4-BE49-F238E27FC236}">
                <a16:creationId xmlns:a16="http://schemas.microsoft.com/office/drawing/2014/main" id="{19DEAA49-E3A3-C922-C9CA-1C290A202303}"/>
              </a:ext>
            </a:extLst>
          </p:cNvPr>
          <p:cNvSpPr txBox="1"/>
          <p:nvPr/>
        </p:nvSpPr>
        <p:spPr>
          <a:xfrm rot="120000">
            <a:off x="3649236" y="1612027"/>
            <a:ext cx="2517458" cy="979051"/>
          </a:xfrm>
          <a:prstGeom prst="rect">
            <a:avLst/>
          </a:prstGeom>
          <a:noFill/>
        </p:spPr>
        <p:txBody>
          <a:bodyPr wrap="square" rtlCol="0">
            <a:spAutoFit/>
          </a:bodyPr>
          <a:lstStyle/>
          <a:p>
            <a:pPr marL="0" marR="0">
              <a:lnSpc>
                <a:spcPct val="107000"/>
              </a:lnSpc>
              <a:spcBef>
                <a:spcPts val="0"/>
              </a:spcBef>
              <a:spcAft>
                <a:spcPts val="800"/>
              </a:spcAft>
            </a:pP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Israel launched a ground offensive against the rebel group Hezbollah’s bases in Lebanon, along Israel’s northern border. This came after strikes that killed Hezbollah’s founder leader Hassan Nasrallah. This led to Hezbollah ally Iran launching hundreds of missiles against Tel Aviv.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TextBox 39">
            <a:extLst>
              <a:ext uri="{FF2B5EF4-FFF2-40B4-BE49-F238E27FC236}">
                <a16:creationId xmlns:a16="http://schemas.microsoft.com/office/drawing/2014/main" id="{CF297741-6D38-EB27-DABF-4FF6EC2541AB}"/>
              </a:ext>
            </a:extLst>
          </p:cNvPr>
          <p:cNvSpPr txBox="1"/>
          <p:nvPr/>
        </p:nvSpPr>
        <p:spPr>
          <a:xfrm rot="120000">
            <a:off x="635277" y="1451840"/>
            <a:ext cx="2551559" cy="1275414"/>
          </a:xfrm>
          <a:prstGeom prst="rect">
            <a:avLst/>
          </a:prstGeom>
          <a:noFill/>
        </p:spPr>
        <p:txBody>
          <a:bodyPr wrap="square" rtlCol="0">
            <a:spAutoFit/>
          </a:bodyPr>
          <a:lstStyle/>
          <a:p>
            <a:pPr marL="0" marR="0">
              <a:lnSpc>
                <a:spcPct val="107000"/>
              </a:lnSpc>
              <a:spcBef>
                <a:spcPts val="0"/>
              </a:spcBef>
              <a:spcAft>
                <a:spcPts val="800"/>
              </a:spcAft>
            </a:pP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Barnard’s Star, a red dwarf star, 6 light-years from our solar system, has at least one planet orbiting it. Leaving aside the Alpha Centauri system, it is the closest individual star to our solar system. Jonay González Hernández, an astrophysicist in Tenerife, Spain, and his team </a:t>
            </a:r>
            <a:r>
              <a:rPr lang="en-US" sz="900" dirty="0" err="1">
                <a:solidFill>
                  <a:srgbClr val="333333"/>
                </a:solidFill>
                <a:effectLst/>
                <a:latin typeface="Minion Pro" panose="02040503050306020203" pitchFamily="18" charset="0"/>
                <a:ea typeface="Calibri" panose="020F0502020204030204" pitchFamily="34" charset="0"/>
                <a:cs typeface="Calibri" panose="020F0502020204030204" pitchFamily="34" charset="0"/>
              </a:rPr>
              <a:t>analysed</a:t>
            </a: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 150+ observations made by a telescope in South America before coming up with this theory.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6B4B1A5A-F4EF-5B8B-6FFD-6C14319AA9C7}"/>
              </a:ext>
            </a:extLst>
          </p:cNvPr>
          <p:cNvSpPr txBox="1"/>
          <p:nvPr/>
        </p:nvSpPr>
        <p:spPr>
          <a:xfrm rot="120000">
            <a:off x="3673921" y="3321187"/>
            <a:ext cx="2511000" cy="830868"/>
          </a:xfrm>
          <a:prstGeom prst="rect">
            <a:avLst/>
          </a:prstGeom>
          <a:noFill/>
        </p:spPr>
        <p:txBody>
          <a:bodyPr wrap="square" rtlCol="0">
            <a:spAutoFit/>
          </a:bodyPr>
          <a:lstStyle/>
          <a:p>
            <a:pPr marL="0" marR="0">
              <a:lnSpc>
                <a:spcPct val="107000"/>
              </a:lnSpc>
              <a:spcBef>
                <a:spcPts val="0"/>
              </a:spcBef>
              <a:spcAft>
                <a:spcPts val="800"/>
              </a:spcAft>
            </a:pP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India became the fourth nation to cross 700 billion US Dollars in foreign exchange reserves, joining China, Japan, and Switzerland. As per estimates, India's forex reserves are sufficient to cover over a year of projected imports.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01C6D4E9-2AB2-ADE5-C810-B3F933367F20}"/>
              </a:ext>
            </a:extLst>
          </p:cNvPr>
          <p:cNvSpPr txBox="1"/>
          <p:nvPr/>
        </p:nvSpPr>
        <p:spPr>
          <a:xfrm rot="120000">
            <a:off x="618196" y="4930585"/>
            <a:ext cx="2556954" cy="979051"/>
          </a:xfrm>
          <a:prstGeom prst="rect">
            <a:avLst/>
          </a:prstGeom>
          <a:noFill/>
        </p:spPr>
        <p:txBody>
          <a:bodyPr wrap="square" rtlCol="0">
            <a:spAutoFit/>
          </a:bodyPr>
          <a:lstStyle/>
          <a:p>
            <a:pPr marL="0" marR="0">
              <a:lnSpc>
                <a:spcPct val="107000"/>
              </a:lnSpc>
              <a:spcBef>
                <a:spcPts val="0"/>
              </a:spcBef>
              <a:spcAft>
                <a:spcPts val="800"/>
              </a:spcAft>
            </a:pP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The Central Government conferred Classical Language status on 5 languages- Assamese, Bengali, Marathi, Pali and Prakrit. Beginning with Tamil (2004), a total of six languages have already been accorded this status. The other such languages are Kannada, Malayalam, Odiya, Sanskrit and Telugu.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Box 43">
            <a:extLst>
              <a:ext uri="{FF2B5EF4-FFF2-40B4-BE49-F238E27FC236}">
                <a16:creationId xmlns:a16="http://schemas.microsoft.com/office/drawing/2014/main" id="{1BCB60AC-3018-8EEB-2C3B-2A810496E4C9}"/>
              </a:ext>
            </a:extLst>
          </p:cNvPr>
          <p:cNvSpPr txBox="1"/>
          <p:nvPr/>
        </p:nvSpPr>
        <p:spPr>
          <a:xfrm rot="120000">
            <a:off x="3747444" y="4776917"/>
            <a:ext cx="2706768" cy="1275414"/>
          </a:xfrm>
          <a:prstGeom prst="rect">
            <a:avLst/>
          </a:prstGeom>
          <a:noFill/>
        </p:spPr>
        <p:txBody>
          <a:bodyPr wrap="square" rtlCol="0">
            <a:spAutoFit/>
          </a:bodyPr>
          <a:lstStyle/>
          <a:p>
            <a:pPr marL="0" marR="0">
              <a:lnSpc>
                <a:spcPct val="107000"/>
              </a:lnSpc>
              <a:spcBef>
                <a:spcPts val="0"/>
              </a:spcBef>
              <a:spcAft>
                <a:spcPts val="800"/>
              </a:spcAft>
            </a:pP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Researchers found that vegetation cover across the Antarctic Peninsula increased more than tenfold. They used satellite data to estimate the "greening" rate of the Antarctic Peninsula in response to climate change. This coincides with a marked decrease in sea-ice extent in Antarctica over the same period," the authors wrote in the study published in the journal Nature Geoscience.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8" name="TextBox 47">
            <a:extLst>
              <a:ext uri="{FF2B5EF4-FFF2-40B4-BE49-F238E27FC236}">
                <a16:creationId xmlns:a16="http://schemas.microsoft.com/office/drawing/2014/main" id="{597094F3-6A6D-5044-E548-7F929C5A2A2F}"/>
              </a:ext>
            </a:extLst>
          </p:cNvPr>
          <p:cNvSpPr txBox="1"/>
          <p:nvPr/>
        </p:nvSpPr>
        <p:spPr>
          <a:xfrm rot="120000">
            <a:off x="460827" y="3292696"/>
            <a:ext cx="2637420" cy="1127232"/>
          </a:xfrm>
          <a:prstGeom prst="rect">
            <a:avLst/>
          </a:prstGeom>
          <a:noFill/>
        </p:spPr>
        <p:txBody>
          <a:bodyPr wrap="square" rtlCol="0">
            <a:spAutoFit/>
          </a:bodyPr>
          <a:lstStyle/>
          <a:p>
            <a:pPr marL="0" marR="0">
              <a:lnSpc>
                <a:spcPct val="107000"/>
              </a:lnSpc>
              <a:spcBef>
                <a:spcPts val="0"/>
              </a:spcBef>
              <a:spcAft>
                <a:spcPts val="800"/>
              </a:spcAft>
            </a:pP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 Maldivian President Mohammed </a:t>
            </a:r>
            <a:r>
              <a:rPr lang="en-US" sz="900" dirty="0" err="1">
                <a:solidFill>
                  <a:srgbClr val="333333"/>
                </a:solidFill>
                <a:effectLst/>
                <a:latin typeface="Minion Pro" panose="02040503050306020203" pitchFamily="18" charset="0"/>
                <a:ea typeface="Calibri" panose="020F0502020204030204" pitchFamily="34" charset="0"/>
                <a:cs typeface="Calibri" panose="020F0502020204030204" pitchFamily="34" charset="0"/>
              </a:rPr>
              <a:t>Muizzu</a:t>
            </a: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 is on a state visit to India. Elected to power after an election campaign which was </a:t>
            </a:r>
            <a:r>
              <a:rPr lang="en-US" sz="900" dirty="0" err="1">
                <a:solidFill>
                  <a:srgbClr val="333333"/>
                </a:solidFill>
                <a:effectLst/>
                <a:latin typeface="Minion Pro" panose="02040503050306020203" pitchFamily="18" charset="0"/>
                <a:ea typeface="Calibri" panose="020F0502020204030204" pitchFamily="34" charset="0"/>
                <a:cs typeface="Calibri" panose="020F0502020204030204" pitchFamily="34" charset="0"/>
              </a:rPr>
              <a:t>centred</a:t>
            </a: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 on an “India out” policy, he adopted a reconciliatory tone, telling BBC, “we are confident that any differences can be addressed through open dialogue and mutual understanding“.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9" name="TextBox 48">
            <a:extLst>
              <a:ext uri="{FF2B5EF4-FFF2-40B4-BE49-F238E27FC236}">
                <a16:creationId xmlns:a16="http://schemas.microsoft.com/office/drawing/2014/main" id="{269DC19E-B9A7-181E-7885-C2BA06E90A8C}"/>
              </a:ext>
            </a:extLst>
          </p:cNvPr>
          <p:cNvSpPr txBox="1"/>
          <p:nvPr/>
        </p:nvSpPr>
        <p:spPr>
          <a:xfrm>
            <a:off x="1372298" y="8462098"/>
            <a:ext cx="1626111" cy="646331"/>
          </a:xfrm>
          <a:prstGeom prst="rect">
            <a:avLst/>
          </a:prstGeom>
          <a:noFill/>
        </p:spPr>
        <p:txBody>
          <a:bodyPr wrap="square" rtlCol="0">
            <a:spAutoFit/>
          </a:bodyPr>
          <a:lstStyle/>
          <a:p>
            <a:pPr algn="ctr"/>
            <a:r>
              <a:rPr lang="en-US" sz="1200" b="1" dirty="0"/>
              <a:t>Compiled by Seema Chari and Kunal Savarkar</a:t>
            </a:r>
          </a:p>
        </p:txBody>
      </p:sp>
      <p:pic>
        <p:nvPicPr>
          <p:cNvPr id="5" name="object 22">
            <a:extLst>
              <a:ext uri="{FF2B5EF4-FFF2-40B4-BE49-F238E27FC236}">
                <a16:creationId xmlns:a16="http://schemas.microsoft.com/office/drawing/2014/main" id="{83E03997-5AA8-1CD6-EF4E-2E2B4DFF8370}"/>
              </a:ext>
            </a:extLst>
          </p:cNvPr>
          <p:cNvPicPr/>
          <p:nvPr/>
        </p:nvPicPr>
        <p:blipFill>
          <a:blip r:embed="rId15" cstate="print"/>
          <a:stretch>
            <a:fillRect/>
          </a:stretch>
        </p:blipFill>
        <p:spPr>
          <a:xfrm>
            <a:off x="1648203" y="6166111"/>
            <a:ext cx="3491985" cy="2084827"/>
          </a:xfrm>
          <a:prstGeom prst="rect">
            <a:avLst/>
          </a:prstGeom>
        </p:spPr>
      </p:pic>
      <p:sp>
        <p:nvSpPr>
          <p:cNvPr id="45" name="TextBox 44">
            <a:extLst>
              <a:ext uri="{FF2B5EF4-FFF2-40B4-BE49-F238E27FC236}">
                <a16:creationId xmlns:a16="http://schemas.microsoft.com/office/drawing/2014/main" id="{3DFFEA31-4532-EEAF-F8CF-EAB6D6D9C59A}"/>
              </a:ext>
            </a:extLst>
          </p:cNvPr>
          <p:cNvSpPr txBox="1"/>
          <p:nvPr/>
        </p:nvSpPr>
        <p:spPr>
          <a:xfrm rot="120000">
            <a:off x="2041762" y="6468096"/>
            <a:ext cx="2603321" cy="1571777"/>
          </a:xfrm>
          <a:prstGeom prst="rect">
            <a:avLst/>
          </a:prstGeom>
          <a:noFill/>
        </p:spPr>
        <p:txBody>
          <a:bodyPr wrap="square" rtlCol="0">
            <a:spAutoFit/>
          </a:bodyPr>
          <a:lstStyle/>
          <a:p>
            <a:pPr marL="0" marR="0">
              <a:lnSpc>
                <a:spcPct val="107000"/>
              </a:lnSpc>
              <a:spcBef>
                <a:spcPts val="0"/>
              </a:spcBef>
              <a:spcAft>
                <a:spcPts val="800"/>
              </a:spcAft>
            </a:pP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India beat Bangladesh in the Kanpur Test by 7 wickets in an extraordinary display of aggressive batting and bowling. After over 7 sessions were lost to bad weather, Rohit Sharma’s team scored 383 runs in just 52 overs (across 2 innings), and bowled Bangladesh out twice, for 233 and 146. </a:t>
            </a:r>
            <a:r>
              <a:rPr lang="en-US" sz="900" dirty="0" err="1">
                <a:solidFill>
                  <a:srgbClr val="333333"/>
                </a:solidFill>
                <a:effectLst/>
                <a:latin typeface="Minion Pro" panose="02040503050306020203" pitchFamily="18" charset="0"/>
                <a:ea typeface="Calibri" panose="020F0502020204030204" pitchFamily="34" charset="0"/>
                <a:cs typeface="Calibri" panose="020F0502020204030204" pitchFamily="34" charset="0"/>
              </a:rPr>
              <a:t>Yashasvi</a:t>
            </a: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 Jaiswal was Player of the Match while Ravichandran Ashwin was adjudged Player of the Series, for a record-</a:t>
            </a:r>
            <a:r>
              <a:rPr lang="en-US" sz="900" dirty="0" err="1">
                <a:solidFill>
                  <a:srgbClr val="333333"/>
                </a:solidFill>
                <a:effectLst/>
                <a:latin typeface="Minion Pro" panose="02040503050306020203" pitchFamily="18" charset="0"/>
                <a:ea typeface="Calibri" panose="020F0502020204030204" pitchFamily="34" charset="0"/>
                <a:cs typeface="Calibri" panose="020F0502020204030204" pitchFamily="34" charset="0"/>
              </a:rPr>
              <a:t>equalling</a:t>
            </a:r>
            <a:r>
              <a:rPr lang="en-US" sz="900" dirty="0">
                <a:solidFill>
                  <a:srgbClr val="333333"/>
                </a:solidFill>
                <a:effectLst/>
                <a:latin typeface="Minion Pro" panose="02040503050306020203" pitchFamily="18" charset="0"/>
                <a:ea typeface="Calibri" panose="020F0502020204030204" pitchFamily="34" charset="0"/>
                <a:cs typeface="Calibri" panose="020F0502020204030204" pitchFamily="34" charset="0"/>
              </a:rPr>
              <a:t> eleventh time, matching Lankan world-record holder, Muttiah Muralitharan.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2494</TotalTime>
  <Words>439</Words>
  <Application>Microsoft Office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Minion Pro</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Collins PDF.cdr</dc:title>
  <dc:creator>Welcome</dc:creator>
  <cp:lastModifiedBy>Rahul Borooah</cp:lastModifiedBy>
  <cp:revision>23</cp:revision>
  <cp:lastPrinted>2024-08-30T09:03:38Z</cp:lastPrinted>
  <dcterms:created xsi:type="dcterms:W3CDTF">2024-02-19T05:10:43Z</dcterms:created>
  <dcterms:modified xsi:type="dcterms:W3CDTF">2024-10-14T10:04:45Z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2024-02-14T00:00:00Z</vt:filetime>
  </property>
  <property fmtid="{D5CDD505-2E9C-101B-9397-08002B2CF9AE}" pid="3" name="Creator">
    <vt:lpwstr>CorelDRAW 2020</vt:lpwstr>
  </property>
  <property fmtid="{D5CDD505-2E9C-101B-9397-08002B2CF9AE}" pid="4" name="LastSaved">
    <vt:filetime>2024-02-19T00:00:00Z</vt:filetime>
  </property>
  <property fmtid="{D5CDD505-2E9C-101B-9397-08002B2CF9AE}" pid="5" name="Producer">
    <vt:lpwstr>Corel PDF Engine Version 22.0.0.412</vt:lpwstr>
  </property>
</Properties>
</file>